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6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Fleischer" userId="bd1dcc11efd13f13" providerId="LiveId" clId="{D3F43AFD-C7D4-4CFF-8AF8-0D21C49B4362}"/>
    <pc:docChg chg="modSld">
      <pc:chgData name="Michael Fleischer" userId="bd1dcc11efd13f13" providerId="LiveId" clId="{D3F43AFD-C7D4-4CFF-8AF8-0D21C49B4362}" dt="2020-06-27T08:44:04.037" v="3" actId="113"/>
      <pc:docMkLst>
        <pc:docMk/>
      </pc:docMkLst>
      <pc:sldChg chg="modSp mod">
        <pc:chgData name="Michael Fleischer" userId="bd1dcc11efd13f13" providerId="LiveId" clId="{D3F43AFD-C7D4-4CFF-8AF8-0D21C49B4362}" dt="2020-06-27T08:44:04.037" v="3" actId="113"/>
        <pc:sldMkLst>
          <pc:docMk/>
          <pc:sldMk cId="3147310521" sldId="256"/>
        </pc:sldMkLst>
        <pc:spChg chg="mod">
          <ac:chgData name="Michael Fleischer" userId="bd1dcc11efd13f13" providerId="LiveId" clId="{D3F43AFD-C7D4-4CFF-8AF8-0D21C49B4362}" dt="2020-06-27T08:43:54.110" v="2" actId="113"/>
          <ac:spMkLst>
            <pc:docMk/>
            <pc:sldMk cId="3147310521" sldId="256"/>
            <ac:spMk id="17" creationId="{483BA8D1-6FC2-418D-A811-44F23633E808}"/>
          </ac:spMkLst>
        </pc:spChg>
        <pc:spChg chg="mod">
          <ac:chgData name="Michael Fleischer" userId="bd1dcc11efd13f13" providerId="LiveId" clId="{D3F43AFD-C7D4-4CFF-8AF8-0D21C49B4362}" dt="2020-06-27T08:44:04.037" v="3" actId="113"/>
          <ac:spMkLst>
            <pc:docMk/>
            <pc:sldMk cId="3147310521" sldId="256"/>
            <ac:spMk id="19" creationId="{50853915-7940-4373-BE3A-678F907B84B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01FD9-7518-4E5C-872C-83A412CF1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313AAD-ACFB-4CE5-BE9D-E0E4472DC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BD1AD-BA0B-44AD-8120-86E84CAB5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BA9E-32FD-4D8D-863F-D20DB3F0297A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28D31-2EF8-4FDB-A5DE-1D33215EF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59C2A-E551-4226-8238-985FB712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D67C-0A5C-4D9F-B863-B5990357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36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2030E-5B77-4BA5-9CAE-9E055395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FF3A73-AFF9-4E8A-86CE-18A453B7D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F4AF9-E03B-47A3-8DCD-27DDE3AA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BA9E-32FD-4D8D-863F-D20DB3F0297A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A6E69-1E7E-45FD-A08D-A375199F7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A1544-ED3D-42FE-B9A0-7609D9ECA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D67C-0A5C-4D9F-B863-B5990357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24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BB084C-A31A-46A4-84D0-8E234D6D42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D7BF3C-B6EB-4048-B7D4-6DE2F4DAB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20A83-DED6-4693-89C8-13DF54945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BA9E-32FD-4D8D-863F-D20DB3F0297A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C0EF2-7F73-477F-BF6E-BCE177638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9C0FD-A45A-4A1C-8709-D260BFAF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D67C-0A5C-4D9F-B863-B5990357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B4457-1BCC-4F04-8F51-3E3A21DC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79C90-6AA7-46F3-B3E2-4C5D81559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77AD0-9320-4BE2-8221-910BA2A6B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BA9E-32FD-4D8D-863F-D20DB3F0297A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523B0-263D-45D4-8A29-4642D44A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8D730-2652-4C3C-99D3-23B174DD5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D67C-0A5C-4D9F-B863-B5990357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8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39CA8-5464-4941-9048-B1CE341A0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4E209-717D-4EB0-8BA3-72943D191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5B056-58FF-4B20-ACF7-B534616D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BA9E-32FD-4D8D-863F-D20DB3F0297A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466A1-85FF-45FB-B063-8C7EBA7B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82155-8932-453F-8F67-5D098A19D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D67C-0A5C-4D9F-B863-B5990357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1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DF8C6-6113-48B0-A15B-03ADBC9DD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72FDF-5D1F-4100-8C62-4417B3E487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841EF-ABEF-4DAE-8EA2-090C3B7FC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41B03-966A-4417-B510-479937602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BA9E-32FD-4D8D-863F-D20DB3F0297A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1375A-4C69-4166-9595-679593E76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47C70-0403-45BF-B7F5-0DEE165DF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D67C-0A5C-4D9F-B863-B5990357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2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D79A3-5DC2-4BDE-B91B-38CD2EFFC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C8148-211C-4760-9DB5-955BDD2F6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104086-79E9-4DDF-A9CD-4E2B353C5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6AB258-F3BD-4C46-B573-5A93BAD0A7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22AE5A-3497-43CD-BB7C-5FECE38A4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475071-5F25-4784-99DE-3AB0E1B38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BA9E-32FD-4D8D-863F-D20DB3F0297A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CBA046-F124-40C5-8055-B582BF06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2CEC27-F483-47E4-A940-D07BCBDDB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D67C-0A5C-4D9F-B863-B5990357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BD237-27AC-41A2-8528-7C6F5D171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49C9B-0D42-4287-A5BB-7FA51CE54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BA9E-32FD-4D8D-863F-D20DB3F0297A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57FC31-B2B5-40F0-9DE2-34B1E7172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87F6FE-B8D2-48EB-A15E-72AF72995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D67C-0A5C-4D9F-B863-B5990357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7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F8FFDD-B008-43E5-BD27-87DF194D7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BA9E-32FD-4D8D-863F-D20DB3F0297A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83051C-473D-4AE1-9415-39D68308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729AD-A1FF-49BC-922A-C00A796C8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D67C-0A5C-4D9F-B863-B5990357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4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1C399-FCEB-4C6C-9E05-E485632F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EAF5A-5035-4E84-8001-28951D6A0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52BA8-5145-44A8-980E-D52DD16EF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264D08-A5B9-44A2-83AF-A879FD281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BA9E-32FD-4D8D-863F-D20DB3F0297A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0A6B3-8A57-4B8A-BE91-BC376EB7D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095DCF-0557-4CCE-8043-DA46A13C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D67C-0A5C-4D9F-B863-B5990357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6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D130C-B092-4572-8CC4-A47899A76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8BDA8D-75D8-4496-A900-0E4859B80C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D5D9E-9782-4BCE-8DDF-BF4E589E3D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C4A60-9150-49E6-B619-8993424C1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BA9E-32FD-4D8D-863F-D20DB3F0297A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7102E-5D05-4118-A3E4-3AB6AC256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CEE69-60F5-43DB-93B7-3EC6C2940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D67C-0A5C-4D9F-B863-B5990357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4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3CE22-0D78-4A39-A606-FB2DA55D1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23A50-41C9-4372-A14E-BB92842C8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79398-C711-4AF4-8CDF-3BC0CA4E3D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EBA9E-32FD-4D8D-863F-D20DB3F0297A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CDB48-40CE-4F57-B7DD-325AC5D69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6851E-9F48-45DA-B79E-6B2DFF690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BD67C-0A5C-4D9F-B863-B59903570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4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>
            <a:extLst>
              <a:ext uri="{FF2B5EF4-FFF2-40B4-BE49-F238E27FC236}">
                <a16:creationId xmlns:a16="http://schemas.microsoft.com/office/drawing/2014/main" id="{059DB173-25C6-4336-8083-AEE996FA9F22}"/>
              </a:ext>
            </a:extLst>
          </p:cNvPr>
          <p:cNvSpPr txBox="1"/>
          <p:nvPr/>
        </p:nvSpPr>
        <p:spPr>
          <a:xfrm>
            <a:off x="1981200" y="773242"/>
            <a:ext cx="8229600" cy="1477645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none" lIns="91440" tIns="45720" rIns="91440" bIns="45720" numCol="1" spcCol="0" rtlCol="0" fromWordArt="0" anchor="t" anchorCtr="0" forceAA="0" compatLnSpc="1">
            <a:prstTxWarp prst="textArchUp">
              <a:avLst/>
            </a:prstTxWarp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Old English Text MT" panose="03040902040508030806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University of [Enter Institution Here]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2D75A2-5ADA-418A-8769-F0CB5BA3D616}"/>
              </a:ext>
            </a:extLst>
          </p:cNvPr>
          <p:cNvSpPr/>
          <p:nvPr/>
        </p:nvSpPr>
        <p:spPr>
          <a:xfrm>
            <a:off x="2249277" y="1118074"/>
            <a:ext cx="7623672" cy="716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4000" dirty="0">
                <a:latin typeface="Old English Text MT" panose="03040902040508030806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 of Sociology [or Other]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D51A36-01D4-4E9D-B897-55FA63303F5C}"/>
              </a:ext>
            </a:extLst>
          </p:cNvPr>
          <p:cNvSpPr/>
          <p:nvPr/>
        </p:nvSpPr>
        <p:spPr>
          <a:xfrm>
            <a:off x="5205750" y="1693727"/>
            <a:ext cx="1710725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certifies that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195A8B-8EB6-4840-B8A3-DA82033FB775}"/>
              </a:ext>
            </a:extLst>
          </p:cNvPr>
          <p:cNvSpPr/>
          <p:nvPr/>
        </p:nvSpPr>
        <p:spPr>
          <a:xfrm>
            <a:off x="2421876" y="2161804"/>
            <a:ext cx="7623671" cy="994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[Enter Recipient Here]</a:t>
            </a:r>
          </a:p>
          <a:p>
            <a:pPr algn="ctr">
              <a:lnSpc>
                <a:spcPct val="107000"/>
              </a:lnSpc>
            </a:pPr>
            <a:r>
              <a:rPr lang="en-US" sz="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</a:t>
            </a:r>
            <a:endParaRPr lang="en-US" sz="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 satisfactorily completed the requirements for the 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D6CA1E-485E-452D-8DB8-59817F1631B5}"/>
              </a:ext>
            </a:extLst>
          </p:cNvPr>
          <p:cNvSpPr/>
          <p:nvPr/>
        </p:nvSpPr>
        <p:spPr>
          <a:xfrm>
            <a:off x="4160591" y="3161162"/>
            <a:ext cx="38010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[Name of Program]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CAE8C8-EA6A-4740-A61E-B499A7EA5617}"/>
              </a:ext>
            </a:extLst>
          </p:cNvPr>
          <p:cNvSpPr/>
          <p:nvPr/>
        </p:nvSpPr>
        <p:spPr>
          <a:xfrm>
            <a:off x="2759725" y="3807493"/>
            <a:ext cx="6947971" cy="863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Accredited by the Commission on the Accreditation </a:t>
            </a:r>
            <a:b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Programs in Applied and Clinical Sociology 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3BA8D1-6FC2-418D-A811-44F23633E808}"/>
              </a:ext>
            </a:extLst>
          </p:cNvPr>
          <p:cNvSpPr txBox="1"/>
          <p:nvPr/>
        </p:nvSpPr>
        <p:spPr>
          <a:xfrm>
            <a:off x="3185599" y="4841106"/>
            <a:ext cx="2642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_____________________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</a:rPr>
              <a:t>Program Director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853915-7940-4373-BE3A-678F907B84BD}"/>
              </a:ext>
            </a:extLst>
          </p:cNvPr>
          <p:cNvSpPr txBox="1"/>
          <p:nvPr/>
        </p:nvSpPr>
        <p:spPr>
          <a:xfrm>
            <a:off x="6233710" y="4841106"/>
            <a:ext cx="2642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_____________________</a:t>
            </a:r>
          </a:p>
          <a:p>
            <a:pPr lvl="2"/>
            <a:r>
              <a:rPr lang="en-US" i="1" dirty="0">
                <a:latin typeface="Times New Roman" panose="02020603050405020304" pitchFamily="18" charset="0"/>
              </a:rPr>
              <a:t>Date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1079FE-91B1-4BDD-8739-2CBC9436EFA9}"/>
              </a:ext>
            </a:extLst>
          </p:cNvPr>
          <p:cNvSpPr/>
          <p:nvPr/>
        </p:nvSpPr>
        <p:spPr>
          <a:xfrm>
            <a:off x="2948364" y="5915481"/>
            <a:ext cx="27473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[Affix Institutional Logo Here]</a:t>
            </a:r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0013AA2-9FC4-43E4-97BF-5A4F79FC6FC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282" y="5558343"/>
            <a:ext cx="2103755" cy="105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7310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Old English Text MT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Fleischer</dc:creator>
  <cp:lastModifiedBy>Michael Fleischer</cp:lastModifiedBy>
  <cp:revision>3</cp:revision>
  <dcterms:created xsi:type="dcterms:W3CDTF">2020-06-27T08:14:28Z</dcterms:created>
  <dcterms:modified xsi:type="dcterms:W3CDTF">2020-06-27T08:44:07Z</dcterms:modified>
</cp:coreProperties>
</file>